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-12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smtClean="0"/>
              <a:t>Master-Untertitelformat bearbeiten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CH" smtClean="0"/>
              <a:t>Bild auf Platzhalter ziehen oder durch Klicken auf Symbol hinzufügen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, Vari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CH" smtClean="0"/>
              <a:t>Bild auf Platzhalter ziehen oder durch Klicken auf Symbol hinzufügen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über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CH" smtClean="0"/>
              <a:t>Bild auf Platzhalter ziehen oder durch Klicken auf Symbol hinzufügen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nhalte, oben und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CH" smtClean="0"/>
              <a:t>Mastertitelformat bearbeiten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28.04.15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Funktionen der Filmmusik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Filmmusik</a:t>
            </a:r>
          </a:p>
          <a:p>
            <a:r>
              <a:rPr lang="de-DE" dirty="0" smtClean="0"/>
              <a:t>...kann Gefühle vermitteln.</a:t>
            </a:r>
          </a:p>
          <a:p>
            <a:r>
              <a:rPr lang="de-DE" dirty="0" smtClean="0"/>
              <a:t>...kann Bewegungen verstärken.</a:t>
            </a:r>
          </a:p>
          <a:p>
            <a:r>
              <a:rPr lang="de-DE" dirty="0" smtClean="0"/>
              <a:t>...kann Spannung erzeugen.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176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0</TotalTime>
  <Words>25</Words>
  <Application>Microsoft Macintosh PowerPoint</Application>
  <PresentationFormat>Bildschirmpräsentation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Revolution</vt:lpstr>
      <vt:lpstr>Funktionen der Filmmusik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Funktionen der Filmmusik</dc:title>
  <dc:creator>Evelyne Roth</dc:creator>
  <cp:lastModifiedBy>Evelyne Roth</cp:lastModifiedBy>
  <cp:revision>2</cp:revision>
  <dcterms:created xsi:type="dcterms:W3CDTF">2015-04-28T10:14:27Z</dcterms:created>
  <dcterms:modified xsi:type="dcterms:W3CDTF">2015-04-28T13:35:57Z</dcterms:modified>
</cp:coreProperties>
</file>