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EF123-0765-4728-8ACF-EC4E356D40D9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CD146-5F7B-4C05-9871-7613427F38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Tite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cxnSp>
        <p:nvCxnSpPr>
          <p:cNvPr id="8" name="Gerade Verbindung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cxnSp>
        <p:nvCxnSpPr>
          <p:cNvPr id="7" name="Gerade Verbindung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2" name="Inhaltsplatzhalt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34" name="Inhaltsplatzhalt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cxnSp>
        <p:nvCxnSpPr>
          <p:cNvPr id="10" name="Gerade Verbindung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Inhaltsplatzhalt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3D702AB-7026-4961-BFAF-6480B851E6FF}" type="datetimeFigureOut">
              <a:rPr lang="de-DE" smtClean="0"/>
              <a:pPr/>
              <a:t>02.12.2014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77D4C97-4355-4BD6-8CEA-C08A9B2C04E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2.bp.blogspot.com/_jwlbBpfrLmY/SbReQfwOM7I/AAAAAAAABWQ/4Y5JZQM0aPc/s320/little_richard.jpg" TargetMode="External"/><Relationship Id="rId7" Type="http://schemas.openxmlformats.org/officeDocument/2006/relationships/image" Target="http://image.take40.com/300x400/Jerry_Lee_Lewis_400x300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http://1.bp.blogspot.com/_M9vslhokstU/SJyss9q3mlI/AAAAAAAABvE/xZE6YItCX08/s400/ChuckBerry1.jpg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de-CH" sz="6600" b="1" dirty="0" err="1" smtClean="0">
                <a:latin typeface="Calibri" pitchFamily="34" charset="0"/>
              </a:rPr>
              <a:t>Rock‘n‘Roll</a:t>
            </a:r>
            <a:endParaRPr lang="de-DE" sz="60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de-CH" b="1" dirty="0" smtClean="0">
                <a:solidFill>
                  <a:schemeClr val="tx1"/>
                </a:solidFill>
              </a:rPr>
              <a:t>Das Musikgeschäft um 1950 in den USA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151216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de-CH" dirty="0" smtClean="0"/>
              <a:t>Der zweite Weltkrieg ist vorbei.</a:t>
            </a:r>
          </a:p>
          <a:p>
            <a:pPr>
              <a:buClr>
                <a:schemeClr val="tx1"/>
              </a:buClr>
            </a:pPr>
            <a:r>
              <a:rPr lang="de-DE" dirty="0" smtClean="0"/>
              <a:t>Die </a:t>
            </a:r>
            <a:r>
              <a:rPr lang="de-CH" dirty="0" smtClean="0"/>
              <a:t>Wirtschaft ist im Aufschwung in den USA.</a:t>
            </a:r>
          </a:p>
          <a:p>
            <a:pPr>
              <a:buClr>
                <a:schemeClr val="tx1"/>
              </a:buClr>
            </a:pPr>
            <a:r>
              <a:rPr lang="de-CH" dirty="0" smtClean="0"/>
              <a:t>Die Musik ist geprägt von harmlosen, lieblichen Liedern.</a:t>
            </a:r>
            <a:endParaRPr lang="de-DE" dirty="0"/>
          </a:p>
        </p:txBody>
      </p:sp>
      <p:pic>
        <p:nvPicPr>
          <p:cNvPr id="9" name="Grafik 8" descr="DorisD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789039"/>
            <a:ext cx="1944216" cy="23965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Grafik 9" descr="Hank_Williams_320x240.jpg"/>
          <p:cNvPicPr>
            <a:picLocks noChangeAspect="1"/>
          </p:cNvPicPr>
          <p:nvPr/>
        </p:nvPicPr>
        <p:blipFill>
          <a:blip r:embed="rId3" cstate="print"/>
          <a:srcRect l="17603" r="22915"/>
          <a:stretch>
            <a:fillRect/>
          </a:stretch>
        </p:blipFill>
        <p:spPr>
          <a:xfrm>
            <a:off x="5940152" y="3645024"/>
            <a:ext cx="1944216" cy="24514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Rechteck 11"/>
          <p:cNvSpPr/>
          <p:nvPr/>
        </p:nvSpPr>
        <p:spPr>
          <a:xfrm>
            <a:off x="2339752" y="3933056"/>
            <a:ext cx="1728192" cy="40011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Doris Day</a:t>
            </a:r>
            <a:endParaRPr lang="en-US" sz="2000" b="1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499992" y="5301208"/>
            <a:ext cx="1728192" cy="40011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Hank Williams</a:t>
            </a:r>
            <a:endParaRPr lang="en-US" sz="2000" b="1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328936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de-CH" dirty="0" smtClean="0"/>
              <a:t>Die Radio Stationen spielen rassengetrennte Musik.</a:t>
            </a:r>
          </a:p>
          <a:p>
            <a:pPr>
              <a:buClr>
                <a:schemeClr val="tx1"/>
              </a:buClr>
            </a:pPr>
            <a:r>
              <a:rPr lang="de-CH" dirty="0" smtClean="0"/>
              <a:t>Einige mutige Radio-</a:t>
            </a:r>
            <a:r>
              <a:rPr lang="de-CH" dirty="0" err="1" smtClean="0"/>
              <a:t>DJ‘s</a:t>
            </a:r>
            <a:r>
              <a:rPr lang="de-CH" dirty="0" smtClean="0"/>
              <a:t> beginnen auch schwarze Platten zu spielen.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de-CH" b="1" dirty="0" smtClean="0">
                <a:solidFill>
                  <a:schemeClr val="tx1"/>
                </a:solidFill>
              </a:rPr>
              <a:t>Das Musikgeschäft um 1950 in den USA</a:t>
            </a:r>
            <a:endParaRPr lang="de-DE" dirty="0"/>
          </a:p>
        </p:txBody>
      </p:sp>
      <p:pic>
        <p:nvPicPr>
          <p:cNvPr id="1026" name="Picture 2" descr="http://www.mentalfloss.com/wp-content/uploads/2007/06/435_w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924944"/>
            <a:ext cx="3495303" cy="34953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CH" b="1" dirty="0" smtClean="0">
                <a:solidFill>
                  <a:schemeClr val="tx1"/>
                </a:solidFill>
              </a:rPr>
              <a:t>Pioniere des </a:t>
            </a:r>
            <a:r>
              <a:rPr lang="de-CH" b="1" dirty="0" err="1" smtClean="0">
                <a:solidFill>
                  <a:schemeClr val="tx1"/>
                </a:solidFill>
              </a:rPr>
              <a:t>Rock‘n‘Rolls</a:t>
            </a:r>
            <a:endParaRPr lang="de-DE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2.bp.blogspot.com/_jwlbBpfrLmY/SbReQfwOM7I/AAAAAAAABWQ/4Y5JZQM0aPc/s320/little_richard.jpg"/>
          <p:cNvPicPr>
            <a:picLocks noChangeAspect="1" noChangeArrowheads="1"/>
          </p:cNvPicPr>
          <p:nvPr/>
        </p:nvPicPr>
        <p:blipFill>
          <a:blip r:embed="rId2" r:link="rId3" cstate="print">
            <a:lum contrast="6000"/>
          </a:blip>
          <a:srcRect/>
          <a:stretch>
            <a:fillRect/>
          </a:stretch>
        </p:blipFill>
        <p:spPr bwMode="auto">
          <a:xfrm>
            <a:off x="611560" y="1556792"/>
            <a:ext cx="2555534" cy="2929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 descr="http://1.bp.blogspot.com/_M9vslhokstU/SJyss9q3mlI/AAAAAAAABvE/xZE6YItCX08/s400/ChuckBerry1.jpg"/>
          <p:cNvPicPr>
            <a:picLocks noChangeAspect="1" noChangeArrowheads="1"/>
          </p:cNvPicPr>
          <p:nvPr/>
        </p:nvPicPr>
        <p:blipFill>
          <a:blip r:embed="rId4" r:link="rId5" cstate="print">
            <a:lum contrast="12000"/>
          </a:blip>
          <a:srcRect l="6224" r="5208"/>
          <a:stretch>
            <a:fillRect/>
          </a:stretch>
        </p:blipFill>
        <p:spPr bwMode="auto">
          <a:xfrm>
            <a:off x="3419872" y="1556792"/>
            <a:ext cx="2520280" cy="29242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 descr="http://image.take40.com/300x400/Jerry_Lee_Lewis_400x300.jpg"/>
          <p:cNvPicPr>
            <a:picLocks noChangeAspect="1" noChangeArrowheads="1"/>
          </p:cNvPicPr>
          <p:nvPr/>
        </p:nvPicPr>
        <p:blipFill>
          <a:blip r:embed="rId6" r:link="rId7" cstate="print">
            <a:lum bright="12000" contrast="12000"/>
            <a:grayscl/>
          </a:blip>
          <a:srcRect t="5266" r="8221" b="12500"/>
          <a:stretch>
            <a:fillRect/>
          </a:stretch>
        </p:blipFill>
        <p:spPr bwMode="auto">
          <a:xfrm>
            <a:off x="6156176" y="1556792"/>
            <a:ext cx="2448272" cy="29262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hteck 10"/>
          <p:cNvSpPr/>
          <p:nvPr/>
        </p:nvSpPr>
        <p:spPr>
          <a:xfrm>
            <a:off x="1043608" y="4293096"/>
            <a:ext cx="1728192" cy="40011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Little Richard</a:t>
            </a:r>
            <a:endParaRPr lang="en-US" sz="2000" b="1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779912" y="4365104"/>
            <a:ext cx="1728192" cy="40011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Chuck Berry</a:t>
            </a:r>
            <a:endParaRPr lang="en-US" sz="2000" b="1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6516216" y="4365104"/>
            <a:ext cx="1872208" cy="40011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Jerry Lee Lewis</a:t>
            </a:r>
            <a:endParaRPr lang="en-US" sz="2000" b="1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611560" y="4869160"/>
            <a:ext cx="2554721" cy="892552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77800" indent="-177800">
              <a:spcAft>
                <a:spcPts val="600"/>
              </a:spcAft>
              <a:buFont typeface="Arial" pitchFamily="34" charset="0"/>
              <a:buChar char="•"/>
              <a:tabLst>
                <a:tab pos="177800" algn="l"/>
              </a:tabLst>
            </a:pP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Schnelles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, </a:t>
            </a: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hartes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</a:t>
            </a: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Pianospiel</a:t>
            </a:r>
            <a:endParaRPr lang="en-US" sz="1400" dirty="0" smtClean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177800" indent="-177800">
              <a:spcAft>
                <a:spcPts val="600"/>
              </a:spcAft>
              <a:buFont typeface="Arial" pitchFamily="34" charset="0"/>
              <a:buChar char="•"/>
              <a:tabLst>
                <a:tab pos="177800" algn="l"/>
              </a:tabLst>
            </a:pP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Wildes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</a:t>
            </a: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Singen</a:t>
            </a:r>
            <a:endParaRPr lang="en-US" sz="1400" dirty="0" smtClean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177800" indent="-177800">
              <a:spcAft>
                <a:spcPts val="600"/>
              </a:spcAft>
              <a:buFont typeface="Arial" pitchFamily="34" charset="0"/>
              <a:buChar char="•"/>
              <a:tabLst>
                <a:tab pos="177800" algn="l"/>
              </a:tabLst>
            </a:pP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Extravagante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</a:t>
            </a: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Auftritte</a:t>
            </a:r>
            <a:endParaRPr lang="en-US" sz="1400" dirty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3419872" y="4869160"/>
            <a:ext cx="2520280" cy="600164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77800" indent="-177800">
              <a:spcAft>
                <a:spcPts val="600"/>
              </a:spcAft>
              <a:buFont typeface="Arial" pitchFamily="34" charset="0"/>
              <a:buChar char="•"/>
              <a:tabLst>
                <a:tab pos="177800" algn="l"/>
              </a:tabLst>
            </a:pP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Gitarrist</a:t>
            </a:r>
            <a:endParaRPr lang="en-US" sz="1400" dirty="0" smtClean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177800" indent="-177800">
              <a:spcAft>
                <a:spcPts val="600"/>
              </a:spcAft>
              <a:buFont typeface="Arial" pitchFamily="34" charset="0"/>
              <a:buChar char="•"/>
              <a:tabLst>
                <a:tab pos="177800" algn="l"/>
              </a:tabLst>
            </a:pP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Entengang</a:t>
            </a:r>
            <a:endParaRPr lang="en-US" sz="1400" dirty="0" smtClean="0">
              <a:solidFill>
                <a:schemeClr val="bg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156176" y="4869160"/>
            <a:ext cx="2455561" cy="600164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77800" indent="-177800">
              <a:spcAft>
                <a:spcPts val="600"/>
              </a:spcAft>
              <a:buFont typeface="Arial" pitchFamily="34" charset="0"/>
              <a:buChar char="•"/>
              <a:tabLst>
                <a:tab pos="177800" algn="l"/>
              </a:tabLst>
            </a:pP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Extrem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</a:t>
            </a: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schneller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Pianist</a:t>
            </a:r>
          </a:p>
          <a:p>
            <a:pPr marL="177800" indent="-177800">
              <a:spcAft>
                <a:spcPts val="600"/>
              </a:spcAft>
              <a:buFont typeface="Arial" pitchFamily="34" charset="0"/>
              <a:buChar char="•"/>
              <a:tabLst>
                <a:tab pos="177800" algn="l"/>
              </a:tabLst>
            </a:pP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Legendäre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</a:t>
            </a:r>
            <a:r>
              <a:rPr lang="en-US" sz="1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Bühnepräsenz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animBg="1"/>
      <p:bldP spid="12" grpId="0" animBg="1"/>
      <p:bldP spid="13" grpId="0" animBg="1"/>
      <p:bldP spid="16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760984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de-CH" dirty="0" smtClean="0"/>
              <a:t>In Armut geboren.</a:t>
            </a:r>
          </a:p>
          <a:p>
            <a:pPr>
              <a:buClr>
                <a:schemeClr val="tx1"/>
              </a:buClr>
            </a:pPr>
            <a:r>
              <a:rPr lang="de-CH" dirty="0" smtClean="0"/>
              <a:t>Wächst in einer afro-amerikanischen Nachbarschaft auf.</a:t>
            </a:r>
          </a:p>
          <a:p>
            <a:pPr>
              <a:buClr>
                <a:schemeClr val="tx1"/>
              </a:buClr>
            </a:pPr>
            <a:r>
              <a:rPr lang="de-CH" dirty="0" smtClean="0"/>
              <a:t>Vereint eine schwarze Stimme und eine weisse Hautfarbe.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CH" b="1" dirty="0" smtClean="0">
                <a:solidFill>
                  <a:schemeClr val="tx1"/>
                </a:solidFill>
              </a:rPr>
              <a:t>Elvis Presley</a:t>
            </a:r>
            <a:endParaRPr lang="de-DE" dirty="0"/>
          </a:p>
        </p:txBody>
      </p:sp>
      <p:pic>
        <p:nvPicPr>
          <p:cNvPr id="4" name="Grafik 3" descr="Elvis%20Presl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3501008"/>
            <a:ext cx="2232248" cy="28569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Grafik 4" descr="ElvisPresley.jpg"/>
          <p:cNvPicPr>
            <a:picLocks noChangeAspect="1"/>
          </p:cNvPicPr>
          <p:nvPr/>
        </p:nvPicPr>
        <p:blipFill>
          <a:blip r:embed="rId3" cstate="print"/>
          <a:srcRect r="-1009" b="1526"/>
          <a:stretch>
            <a:fillRect/>
          </a:stretch>
        </p:blipFill>
        <p:spPr>
          <a:xfrm>
            <a:off x="3131840" y="3501008"/>
            <a:ext cx="2232248" cy="28803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Grafik 5" descr="ElvisPresley1.jpg"/>
          <p:cNvPicPr>
            <a:picLocks noChangeAspect="1"/>
          </p:cNvPicPr>
          <p:nvPr/>
        </p:nvPicPr>
        <p:blipFill>
          <a:blip r:embed="rId4" cstate="print"/>
          <a:srcRect l="30200" r="18133"/>
          <a:stretch>
            <a:fillRect/>
          </a:stretch>
        </p:blipFill>
        <p:spPr>
          <a:xfrm>
            <a:off x="539552" y="3501008"/>
            <a:ext cx="2232248" cy="28803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90500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de-CH" dirty="0" smtClean="0"/>
              <a:t>Viele Erwachsene betrachteten den Rock‘n‘Roll als etwas Böses.</a:t>
            </a:r>
          </a:p>
          <a:p>
            <a:pPr>
              <a:buClr>
                <a:schemeClr val="tx1"/>
              </a:buClr>
            </a:pPr>
            <a:r>
              <a:rPr lang="de-CH" dirty="0" smtClean="0"/>
              <a:t>Die Musik war wild und so waren die Musiker.</a:t>
            </a:r>
          </a:p>
          <a:p>
            <a:pPr>
              <a:buClr>
                <a:schemeClr val="tx1"/>
              </a:buClr>
            </a:pPr>
            <a:r>
              <a:rPr lang="de-CH" dirty="0" smtClean="0"/>
              <a:t>Rock‘n‘Roll war ein </a:t>
            </a:r>
            <a:r>
              <a:rPr lang="de-CH" dirty="0" err="1" smtClean="0"/>
              <a:t>Slangausdruck</a:t>
            </a:r>
            <a:r>
              <a:rPr lang="de-CH" dirty="0" smtClean="0"/>
              <a:t> für Sex.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CH" b="1" dirty="0" err="1" smtClean="0">
                <a:solidFill>
                  <a:schemeClr val="tx1"/>
                </a:solidFill>
              </a:rPr>
              <a:t>Rock‘n‘Roll</a:t>
            </a:r>
            <a:r>
              <a:rPr lang="de-CH" b="1" dirty="0" smtClean="0">
                <a:solidFill>
                  <a:schemeClr val="tx1"/>
                </a:solidFill>
              </a:rPr>
              <a:t> ist böse…</a:t>
            </a:r>
            <a:endParaRPr lang="de-DE" dirty="0"/>
          </a:p>
        </p:txBody>
      </p:sp>
      <p:pic>
        <p:nvPicPr>
          <p:cNvPr id="1030" name="Picture 6" descr="http://lh4.ggpht.com/_Ur_9vQOANpg/SvA2ZVviSgI/AAAAAAAAAN8/-UgnzFdaopA/KPA92873.jpg"/>
          <p:cNvPicPr>
            <a:picLocks noChangeAspect="1" noChangeArrowheads="1"/>
          </p:cNvPicPr>
          <p:nvPr/>
        </p:nvPicPr>
        <p:blipFill>
          <a:blip r:embed="rId2" cstate="print"/>
          <a:srcRect l="21168" t="11618" b="14057"/>
          <a:stretch>
            <a:fillRect/>
          </a:stretch>
        </p:blipFill>
        <p:spPr bwMode="auto">
          <a:xfrm>
            <a:off x="2483768" y="3717032"/>
            <a:ext cx="3861656" cy="25922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32" name="Picture 8" descr="http://the60sofficialsite.com/images/elvis_presley%20shak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2016224" cy="25602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34" name="Picture 10" descr="http://www.retrojeunesse60.com/jerry1.j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717032"/>
            <a:ext cx="2181899" cy="2551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CH" b="1" dirty="0" smtClean="0">
                <a:solidFill>
                  <a:schemeClr val="tx1"/>
                </a:solidFill>
              </a:rPr>
              <a:t>1958 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4572000" y="2132856"/>
            <a:ext cx="3610744" cy="1256928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tx1"/>
              </a:buClr>
            </a:pPr>
            <a:r>
              <a:rPr lang="de-CH" sz="2800" dirty="0" smtClean="0"/>
              <a:t>Elvis Presley wird als Soldat nach Deutschland geschickt.</a:t>
            </a:r>
          </a:p>
          <a:p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>
            <a:off x="3347864" y="2492896"/>
            <a:ext cx="720080" cy="2880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482" name="Picture 2" descr="http://www.elvispresleymusic.com.au/pictures/img/elvis/50s/58/1958_march_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1584176" cy="2232601"/>
          </a:xfrm>
          <a:prstGeom prst="rect">
            <a:avLst/>
          </a:prstGeom>
          <a:noFill/>
        </p:spPr>
      </p:pic>
      <p:sp>
        <p:nvSpPr>
          <p:cNvPr id="13" name="Inhaltsplatzhalter 7"/>
          <p:cNvSpPr>
            <a:spLocks noGrp="1"/>
          </p:cNvSpPr>
          <p:nvPr>
            <p:ph sz="half" idx="1"/>
          </p:nvPr>
        </p:nvSpPr>
        <p:spPr>
          <a:xfrm>
            <a:off x="4644008" y="4581128"/>
            <a:ext cx="3610744" cy="125692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de-CH" dirty="0" smtClean="0"/>
              <a:t>Little Richard wendet sich der Religion zu.</a:t>
            </a:r>
          </a:p>
          <a:p>
            <a:endParaRPr lang="de-DE" dirty="0"/>
          </a:p>
        </p:txBody>
      </p:sp>
      <p:sp>
        <p:nvSpPr>
          <p:cNvPr id="18" name="Pfeil nach rechts 17"/>
          <p:cNvSpPr/>
          <p:nvPr/>
        </p:nvSpPr>
        <p:spPr>
          <a:xfrm>
            <a:off x="3419872" y="4869160"/>
            <a:ext cx="720080" cy="2880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484" name="Picture 4" descr="http://dummidumbwit.files.wordpress.com/2009/09/alanfreed_littlerichard.jpg?w=440&amp;h=343"/>
          <p:cNvPicPr>
            <a:picLocks noChangeAspect="1" noChangeArrowheads="1"/>
          </p:cNvPicPr>
          <p:nvPr/>
        </p:nvPicPr>
        <p:blipFill>
          <a:blip r:embed="rId3" cstate="print"/>
          <a:srcRect l="20618" t="14631"/>
          <a:stretch>
            <a:fillRect/>
          </a:stretch>
        </p:blipFill>
        <p:spPr bwMode="auto">
          <a:xfrm>
            <a:off x="539552" y="4221088"/>
            <a:ext cx="2551597" cy="21328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build="p"/>
      <p:bldP spid="10" grpId="0" animBg="1"/>
      <p:bldP spid="13" grpId="0" build="p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CH" b="1" dirty="0" smtClean="0">
                <a:solidFill>
                  <a:schemeClr val="tx1"/>
                </a:solidFill>
              </a:rPr>
              <a:t>1958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4572000" y="2132856"/>
            <a:ext cx="3744416" cy="187220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de-CH" dirty="0" smtClean="0"/>
              <a:t>Chuck Berry kommt ins Gefängnis, weil er einer Minderjährigen über die Staatsgrenze hilft.</a:t>
            </a:r>
          </a:p>
          <a:p>
            <a:endParaRPr lang="de-DE" dirty="0"/>
          </a:p>
        </p:txBody>
      </p:sp>
      <p:sp>
        <p:nvSpPr>
          <p:cNvPr id="10" name="Pfeil nach rechts 9"/>
          <p:cNvSpPr/>
          <p:nvPr/>
        </p:nvSpPr>
        <p:spPr>
          <a:xfrm>
            <a:off x="3347864" y="2492896"/>
            <a:ext cx="720080" cy="2880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Inhaltsplatzhalter 7"/>
          <p:cNvSpPr>
            <a:spLocks noGrp="1"/>
          </p:cNvSpPr>
          <p:nvPr>
            <p:ph sz="half" idx="1"/>
          </p:nvPr>
        </p:nvSpPr>
        <p:spPr>
          <a:xfrm>
            <a:off x="4644008" y="4581128"/>
            <a:ext cx="3744416" cy="1584176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de-CH" sz="2800" dirty="0" smtClean="0"/>
              <a:t>Jerry Lee Lewis heiratet seine 13-jährige Cousine und wird </a:t>
            </a:r>
            <a:r>
              <a:rPr lang="de-CH" sz="2800" dirty="0" smtClean="0"/>
              <a:t>dafür geächtet.</a:t>
            </a:r>
            <a:endParaRPr lang="de-CH" sz="2800" dirty="0" smtClean="0"/>
          </a:p>
          <a:p>
            <a:endParaRPr lang="de-DE" dirty="0"/>
          </a:p>
        </p:txBody>
      </p:sp>
      <p:sp>
        <p:nvSpPr>
          <p:cNvPr id="18" name="Pfeil nach rechts 17"/>
          <p:cNvSpPr/>
          <p:nvPr/>
        </p:nvSpPr>
        <p:spPr>
          <a:xfrm>
            <a:off x="3419872" y="4869160"/>
            <a:ext cx="720080" cy="2880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1506" name="Picture 2" descr="http://t1.gstatic.com/images?q=tbn:ANd9GcR4-ANnhuB4pyOgQNBYR1OAy3cTvWMKDXFGdQljE9a3CzARczSym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1"/>
            <a:ext cx="1800200" cy="23466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1510" name="Picture 6" descr="http://jerry9.tripod.com/Jerrmy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77072"/>
            <a:ext cx="1816016" cy="2492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animBg="1"/>
      <p:bldP spid="13" grpId="0" build="p"/>
      <p:bldP spid="1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184</Words>
  <Application>Microsoft Office PowerPoint</Application>
  <PresentationFormat>Bildschirmpräsentation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Papier</vt:lpstr>
      <vt:lpstr>Rock‘n‘Roll</vt:lpstr>
      <vt:lpstr>Das Musikgeschäft um 1950 in den USA</vt:lpstr>
      <vt:lpstr>Das Musikgeschäft um 1950 in den USA</vt:lpstr>
      <vt:lpstr>Pioniere des Rock‘n‘Rolls</vt:lpstr>
      <vt:lpstr>Elvis Presley</vt:lpstr>
      <vt:lpstr>Rock‘n‘Roll ist böse…</vt:lpstr>
      <vt:lpstr>1958 </vt:lpstr>
      <vt:lpstr>1958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Rock‘n‘Roll</dc:title>
  <dc:creator>Tamara Kiener</dc:creator>
  <cp:lastModifiedBy>Tamara Kiener</cp:lastModifiedBy>
  <cp:revision>46</cp:revision>
  <dcterms:created xsi:type="dcterms:W3CDTF">2011-01-29T15:21:08Z</dcterms:created>
  <dcterms:modified xsi:type="dcterms:W3CDTF">2014-12-02T10:06:57Z</dcterms:modified>
</cp:coreProperties>
</file>