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8"/>
  </p:notesMasterIdLst>
  <p:sldIdLst>
    <p:sldId id="257" r:id="rId2"/>
    <p:sldId id="278" r:id="rId3"/>
    <p:sldId id="280" r:id="rId4"/>
    <p:sldId id="282" r:id="rId5"/>
    <p:sldId id="284" r:id="rId6"/>
    <p:sldId id="283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5" autoAdjust="0"/>
  </p:normalViewPr>
  <p:slideViewPr>
    <p:cSldViewPr>
      <p:cViewPr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69C6A-5F05-48E7-8108-B932B49EA289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72E41-4771-49E3-A119-513AAA15C1B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htec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htec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htec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htec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56" name="Rechtec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htec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htec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htec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ihand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ihand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ihand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ihand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ihand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ihand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ihand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ihand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ihand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ihand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ihand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ihand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ihand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htec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htec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htec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htec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htec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htec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htec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htec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htec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htec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Gerade Verbindung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grpSp>
        <p:nvGrpSpPr>
          <p:cNvPr id="14" name="Gruppieren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Gerade Verbindung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ieren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Gerade Verbindung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 Verbindung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htec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htec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htec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htec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14126C2-7120-4E73-B2BE-6FFDFC968520}" type="datetimeFigureOut">
              <a:rPr lang="de-DE" smtClean="0"/>
              <a:pPr/>
              <a:t>16.01.2016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de-DE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5682927-031A-46A6-BB51-87EF71B425E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www.citytowninfo.com/images/state-maps/mississippi-reference.gif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4800" b="1" dirty="0" smtClean="0">
                <a:latin typeface="Calibri" pitchFamily="34" charset="0"/>
              </a:rPr>
              <a:t>BLUES</a:t>
            </a:r>
            <a:endParaRPr lang="de-DE" sz="4800" b="1" dirty="0">
              <a:latin typeface="Calibri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7416824" cy="864096"/>
          </a:xfrm>
        </p:spPr>
        <p:txBody>
          <a:bodyPr>
            <a:normAutofit/>
          </a:bodyPr>
          <a:lstStyle/>
          <a:p>
            <a:r>
              <a:rPr lang="de-CH" sz="3200" dirty="0" smtClean="0">
                <a:latin typeface="Calibri" pitchFamily="34" charset="0"/>
                <a:cs typeface="Tahoma" pitchFamily="34" charset="0"/>
              </a:rPr>
              <a:t>Ende des Bürgerkrieges 1865</a:t>
            </a:r>
          </a:p>
          <a:p>
            <a:pPr>
              <a:buNone/>
            </a:pPr>
            <a:endParaRPr lang="de-CH" sz="3200" dirty="0" smtClean="0">
              <a:cs typeface="Tahoma" pitchFamily="34" charset="0"/>
            </a:endParaRPr>
          </a:p>
          <a:p>
            <a:pPr>
              <a:buNone/>
            </a:pPr>
            <a:endParaRPr lang="de-CH" dirty="0" smtClean="0"/>
          </a:p>
          <a:p>
            <a:pPr>
              <a:buNone/>
            </a:pPr>
            <a:endParaRPr lang="de-DE" dirty="0"/>
          </a:p>
        </p:txBody>
      </p:sp>
      <p:pic>
        <p:nvPicPr>
          <p:cNvPr id="23554" name="Picture 2" descr="http://ticketsarasota.com/files/2012/11/CivilWar-630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36912"/>
            <a:ext cx="6624736" cy="3680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4800" b="1" dirty="0" smtClean="0">
                <a:latin typeface="Calibri" pitchFamily="34" charset="0"/>
              </a:rPr>
              <a:t>BLUES</a:t>
            </a:r>
            <a:endParaRPr lang="de-DE" sz="4800" b="1" dirty="0">
              <a:latin typeface="Calibri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7416824" cy="1872208"/>
          </a:xfrm>
        </p:spPr>
        <p:txBody>
          <a:bodyPr>
            <a:normAutofit/>
          </a:bodyPr>
          <a:lstStyle/>
          <a:p>
            <a:r>
              <a:rPr lang="de-CH" sz="3200" dirty="0" smtClean="0">
                <a:latin typeface="Calibri" pitchFamily="34" charset="0"/>
                <a:cs typeface="Tahoma" pitchFamily="34" charset="0"/>
              </a:rPr>
              <a:t>Gleichberechtigung auf dem Papier</a:t>
            </a:r>
          </a:p>
          <a:p>
            <a:r>
              <a:rPr lang="de-CH" sz="3200" dirty="0" smtClean="0">
                <a:latin typeface="Calibri" pitchFamily="34" charset="0"/>
                <a:cs typeface="Tahoma" pitchFamily="34" charset="0"/>
              </a:rPr>
              <a:t>Rassentrennung auf der Strasse</a:t>
            </a:r>
          </a:p>
          <a:p>
            <a:r>
              <a:rPr lang="de-CH" sz="3200" dirty="0" smtClean="0">
                <a:latin typeface="Calibri" pitchFamily="34" charset="0"/>
                <a:cs typeface="Tahoma" pitchFamily="34" charset="0"/>
              </a:rPr>
              <a:t>Gleiche </a:t>
            </a:r>
            <a:r>
              <a:rPr lang="de-CH" sz="3200" dirty="0" smtClean="0">
                <a:latin typeface="Calibri" pitchFamily="34" charset="0"/>
                <a:cs typeface="Tahoma" pitchFamily="34" charset="0"/>
              </a:rPr>
              <a:t>Rechte, aber </a:t>
            </a:r>
            <a:r>
              <a:rPr lang="de-CH" sz="3200" dirty="0" smtClean="0">
                <a:latin typeface="Calibri" pitchFamily="34" charset="0"/>
                <a:cs typeface="Tahoma" pitchFamily="34" charset="0"/>
              </a:rPr>
              <a:t>getrennt</a:t>
            </a:r>
          </a:p>
          <a:p>
            <a:endParaRPr lang="de-CH" sz="3200" dirty="0" smtClean="0">
              <a:latin typeface="Calibri" pitchFamily="34" charset="0"/>
              <a:cs typeface="Tahoma" pitchFamily="34" charset="0"/>
            </a:endParaRPr>
          </a:p>
          <a:p>
            <a:endParaRPr lang="de-CH" sz="3200" dirty="0" smtClean="0">
              <a:latin typeface="Calibri" pitchFamily="34" charset="0"/>
              <a:cs typeface="Tahoma" pitchFamily="34" charset="0"/>
            </a:endParaRPr>
          </a:p>
          <a:p>
            <a:endParaRPr lang="de-CH" sz="3200" dirty="0" smtClean="0">
              <a:latin typeface="Calibri" pitchFamily="34" charset="0"/>
              <a:cs typeface="Tahoma" pitchFamily="34" charset="0"/>
            </a:endParaRPr>
          </a:p>
          <a:p>
            <a:endParaRPr lang="de-CH" sz="3200" dirty="0" smtClean="0">
              <a:cs typeface="Tahoma" pitchFamily="34" charset="0"/>
            </a:endParaRPr>
          </a:p>
          <a:p>
            <a:pPr>
              <a:buNone/>
            </a:pPr>
            <a:endParaRPr lang="de-CH" dirty="0" smtClean="0"/>
          </a:p>
          <a:p>
            <a:pPr>
              <a:buNone/>
            </a:pPr>
            <a:endParaRPr lang="de-DE" dirty="0"/>
          </a:p>
        </p:txBody>
      </p:sp>
      <p:pic>
        <p:nvPicPr>
          <p:cNvPr id="37892" name="Picture 4" descr="http://maggiesfarm.anotherdotcom.com/uploads/crisis_cafe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043608" y="4005064"/>
            <a:ext cx="3024336" cy="2008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7896" name="AutoShape 8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7898" name="AutoShape 10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" name="Grafik 9" descr="untitled.bmp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4355976" y="4005064"/>
            <a:ext cx="3135332" cy="2034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4800" b="1" dirty="0" smtClean="0">
                <a:latin typeface="Calibri" pitchFamily="34" charset="0"/>
              </a:rPr>
              <a:t>BLUES</a:t>
            </a:r>
            <a:endParaRPr lang="de-DE" sz="4800" b="1" dirty="0">
              <a:latin typeface="Calibri" pitchFamily="34" charset="0"/>
            </a:endParaRPr>
          </a:p>
        </p:txBody>
      </p:sp>
      <p:sp>
        <p:nvSpPr>
          <p:cNvPr id="37896" name="AutoShape 8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7898" name="AutoShape 10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938" name="AutoShape 2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940" name="AutoShape 4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942" name="AutoShape 6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9944" name="AutoShape 8" descr="data:image/jpeg;base64,/9j/4AAQSkZJRgABAQAAAQABAAD/2wCEAAkGBhQSERQUExQVFRUWGBoWFxgXFxcXGBgVGBgYGBQVGBQYHSceFxklGhUXHy8gIycpLCwsFR8xNTAqNSYrLCkBCQoKBQUFDQUFDSkYEhgpKSkpKSkpKSkpKSkpKSkpKSkpKSkpKSkpKSkpKSkpKSkpKSkpKSkpKSkpKSkpKSkpKf/AABEIAMIBBAMBIgACEQEDEQH/xAAcAAACAgMBAQAAAAAAAAAAAAAFBgMEAQIHAAj/xABMEAABAwIDBAYFCAYIBgIDAAABAAIRAyEEEjEFBkFREyJhcYGRMqGxwdEHFCNCUnKS8BVTgrLS4SQzVGJjc5PxFiVDorPCFzQ1RMP/xAAUAQEAAAAAAAAAAAAAAAAAAAAA/8QAFBEBAAAAAAAAAAAAAAAAAAAAAP/aAAwDAQACEQMRAD8A4pUqHmsCqeZ81efs6dCt3bBeGOdIgCfAIK+D2lUpuzMcR42TVsTf5zXxVbLb3bqLckltCK4DYFSpT6VkFonNf0YE3Qdi2RtNtYNew2N+6NUxOYCJ4rnW4VBhoSx5JnrCdCOQ5Lo1FBVNMdqwyl3qxjnhjcxGnLXyQCttV7akwMnKdRzEcUBqoIHFLFHWUwja7HtAkXtHGUs4XGMqNLmOBElvK4Ol0ElRoJvYqq7CX1PmrxoGdFjoCggpYcdvmUf2Tgg8XcbRYcfFBi2CEzbHANKOP5hBfp4djRAHqmVltJjT6PqXqU6CLfkKctceSAJvE2weCdCDrw0Suap5nzKddrMmi/NaBbv/AD7VybezbTqM02AgkA550voAgubx7afRp5mvvmFiTccQEpUd7KoqmpOurQSLcpQeti3v9JxPG5nXVRSg6LuNvEauJd0jnXnK2ZgAE6eV071Mc0n0eeq5R8njZxo7GP8AcPeunfOG3GrhqJEidLILrX04mCPE29ahe1h0LvBzviq9S8DxPctpIugWNs7RfTqPa17oDoF9LDiUKq7fq/bK32ttJj61UAiQ9wjjYwbcdEKqmUFXD7aqitUOd1+13MaCexE8Htys45c3DiXe49qXMIevU8fai2zKga+9uqR4oCza1UOM1Tz9Jw96u7LxDunZ13fWPpO5d6H0qzZ7xf8APFW9h4eKwP3o9SA1vJUqOpNax7gXPA9Jw4EnQ9iqU6bxSawvccpmekeJJ537Tx5KXbtcNawkwM4BPe1wlat6zeyAPAXCDP6QrCzXuaBaOkI968rLKBInKzzWUHJRjHA6pmomcK8/3D7EpVE3YRs4Rw/uH2IFajWA4X4GdDzUzNp1AxzA4hrtQLT3wqrmwYK2YRxQMW5+AdWqRTe6nUb1pBtFtQu5UHFrJcQSBdcc3PwLBXzNLiAAQ4WEnVp7U6bzY8vaabcpiDckX7xogY8ZtRpEGJi3CZQfBYWaga8WJMD137ZlAdlMe0CKbQeLnuAgd+p42V12Kg9VxJmS7SXW0HAWEDsQXds4NtN4DJFpie0/BcbdiiHG/wBbNHDNzhdWr45znSTfnxXIqh6x7z7UHQcB8ozczGvbAgZnzoY63VA0lNtPGsfT6RsuadC0TPGy4lTplxAHHwTxsraVJ1IYeuKQ+bA1KbxVewVHROUiJcewDmgbKONY6kaxJawEg57FpBggjvRPB7bbTq0KYh3Sg3FwIFjbtsuPba21WqOcxzzkkw1p6kTI0s7XU8k1fJlthlKq4VagY008rcxhsh08bC0oOn1n1vqZQOUkz1h2DLaTqr7ZDZF3QLTA4WnlZLdHfKnULxRY54YCXPJDGADtub9yBf8AyqYcfmrsotIfaToHHLAQTfKttGsynTykNpmZh0OLo5cgPakHYmy/ndN7qz6hykNa6Zi0kEHUXU++O8FXFODqgDBlIbTBJhusmeJ9wV3dPGdFhANHPqFwmwLdJB7CyD3oB9X5PqmrKtMj+9mYfYR61TrbkYlujWO+7UZ7yF0fDYiW6BwJcZtAGok+rwWudj2k5ZGkt0taORQKPye4B9HHkVG5T0TzeDoW8k20tql7RVgDM4ggjQA+lP1rADxVHYWHA2pA0GHced3PaPcrmLpuo13U7Cm67BBiDqImJBlBJsWu99aox0lokhxsbEASPO3YjVWkA0hU9iYANdmAIEG5JuSb296K1WoOEbdqRiq8frH3/aK12birkE68yjGDxGHZi8S7ETHSPyjo84PXdra3BBduV6bqs0vRiPRyTc/VgdiDOymZ6uSYLzA5alM3/CtSdW+Z+CXN2BOLo/e9xTTvRth1Ko9jH5HZWFo5yetE20CDT9A1eECBwKt7NwNVjpNuq4TYwbAexKbd58T+t9Tfgi2722cRXqlpqAANJ9EcCB70DJtmg2pRGd2UAglwE9mneUOp12NZlbiHRH2JPgYlSbxvP6OeXGScsmIn6QeS5zmQdJw+LyNDW4oADSWX9d15c4DzzWEG/RSQE4bOZ9DH91KtMw4JqwLgKd9IQaO3U6biGmLEXk8JCW9p7LfQfleI5HgRzBT7s7GZ/Q5a+OkcFnebANq4d2YhuXrNceEczwnRAgbP2i+kZY4t7veE81Nov6R2cSIFxzgGDftXPWhPuH3vw4aAXOkAA9U8kFyht8EBppCdPRnkBedZU1LbTIvS7NDqO4+Kip7z4cwc2uktd8OxSs3gw7tHN5ei74IPUHBxbqJ9tretcxeOse8+1dOq7ew9MjM9om46p4R2dy57gcAcRiOjYQMznQTpAkz5BBVo6qSu0g31CeMB8njQWl1QuIIJBbDT2an1oZvFvK0F1OlTp5pPSOcxhk8REazN0CnKKbOoOLZDS5o1sY80JlP25+2KdPCVGOkk3FpaTEQTzn3IDe7G2KTKVKk05s7j0jXBrSJHWg/WbwHd2o7jNjYY4YUwDQYXAjKIdmMCSDOc6c9AuRV6bgbz3q5hd5sRSADaroHA3HrQEN+tjtouaaTCGBgaXGZc/UlxOpIv49it/o7JgsK4l2XJmMxDS8yIgSdSeOiXNq7aq12npCIAt4CB6l17drZ7XYXD5gCW0mRN4OQSY0ntQK9bFZKTch19gFverGzqtVwJy1HNFhkcAAeMtsfWmraW7rKusgyDIsYm4kajvQfF7ELMoZlJaWkXLdDOYxxtfmgC7vYsfpSs42DaDW9a0S5p496csVipjKwP43IHtSBsKj02OxjT1Tkp9vouYToexNNTZjgQekJjS2g0jWBryQEX45wj6PUTAc22tvZ5rz8US0GCCdQYMeI1Qp+BcSHZzmaDBg83H+X+63bhKgImrI4gi55CYt/JByHatbPVqOJklzjPiV5mwqjqYqMAcDNh6QgkG3HTgqVV5kzzKZ2YDEUKNKTAdm6sMOWRmYJI1N0AvdJs4yj973FEPlAd/S4/w2+1xWd36f8ATKPVykTOmuU8io98xmxr+xjfZ/NAuJm3G/rn/cMfial8mJTFuMfpah/uf+wQHt6P/wAc7vZ++FzddI3oH/Lj3s/eC5yWIMLy8vILNQ3TDgqs0hMXgJbqvurO0MWcrWjsPwQMdLF02OAZUFN4tBuD3qHam131ntw2bqF4a5w1cZ9gPBKJcrux6sV6RJ+u0+sIGF+6NJpg14Nhdo1Og11stcTulTpiXYho7C0T4DNJQ/HY3pel60AuLxMyQYAEARaBdRV6ufK8vJfYGdIIMRyiNO0ICdHZDXhnROc+DcloaIvfWU1bk7NZ0BzAT0j/ABEhJFCs5rWgExPdzT5ujix0Fmwc5sCXcryZQBPlJ2fL6HRtJ6rpgcy2JSlsomniKZMiHjQwdYPaE2fKRiCX0MhiA6bxeWx3pILjmkm+szxmZQdZxuLdSwr6pc6ALEBtzIETE8dea5I90kk8bo7tLfSvXodA/JltJAIJgyJvGo4BAgEHmsldR+TXDH5uekaCzMcgEyb9YuM6TYdxXO8U5hM0w5ogS1xBh0daCNRNx3p/+TvbTXUm0nEA0yQBwIcSRPrHggejhKOU/Q0yOIyh3tUVTZGHc0/RMA5tAb7lSxXyg06b61N1B8UQ3M4OZBc+MrADF4J46NKl3f2yyu8ZScrfquiQOAMGP9kEe0dyGvovaxrQ4tcGlzW6kECSBzKLbMwppU2sdbKA3yACYKEQs4igHCPz4IBRE6epC8bXHSZYJ0HC0/7nyVnamINIPc4ANa1zpA+yCdfBUMFVlmapdwa2Tp18oDjAtzQca3kxTmY7EFjnNOctlpLTaBEjuVVm8GIGlet/qP8AioNo4npKtV/23ud4FxPvVZAVG9GKH/7FX8ZWXb04r+0VfxFCgLr0SgJbBa11cB/GSCRIDpkkjunzTvvIGuwxkjq9bqmeBAvw1XPcJULHtcNQZhGdq7ytq0ujawtmJJcDpeAIHrQa7rOIxlLXj+6VJvW+cbVuPRaD+FsqvutVJxlPx9hVzeDDtOMrSb5QYJi+VsXQBH0ieXrTLuPh4dUNvRA9aXH0gDckeKYdymAOqwfqD2lAd3hqup4EuaYMsuPvBJB23WP/AFD5N+Cct63f8uA7aftXOS5Be/TdYfX/AO1nwWUPXkFn5oStMc3reA9imwtck9iuV9m9JBBjgfcgCK7swAVGE/bbHmEXw+6zX2FSDwkWlSbS3dfQaHMfncHCwGnEHzQU8VR6Os9p7+xwmQY8VO7Yz6rWup3DQRGl5MNaIvaPNV8ZisS2OkkTcZmj3hZw+9WIp6PHi1pjutCA7iNhtbhmv6we2M4JvPIcDxP+6ObkMa6gePXMyONkqUt5q3VcS0k2u0RJBuG6A+Catzaj30nOdE5yLAN5cGjVAI+UtuV1CLWfpbQthKD9n1MhqFjgwQJIgXsInXwXR948FiKlWk2gWsOV7nOfEC7QLkEgmTYKlW3D2nXZle6mWmDci8XBlrZQc7WYT0fkcx3+D+N38Cx/8PY7/C/G7+FAmil1SZ7B2n/b3c067iYKjTp1qtSq1r3NDWBxyAXzAydZIAnvWanyT43K0fR2n6ztSfu8g3yWdr7kYnoKLG0Dma2HkZdZ+0XSRYW7NEAveF5eDWpPz0y/O+Ilr8rWDMB2A/iK33Y3jdRqtdw0cObePiqWy9h4xlUtZTObRzSWhpHJ0mCF7b27VfC/SOp5GOMCHBwaTfKSPUg7Rs7beeCx7XNIBAuLcwUfw2MDh2ixHJcE3U3pdSqCmTDXmCeLTzauw7KxoyiO43m/aUF/auAFZjmPFnCPyOPcuTbyb1YvCvqUK7GXacj2yA4GwcJ4ewhdedVlB94t3aOLZlqsDou06Oaex3tHFB86Qswn/aeysNhqhpVGhpFx16gkE2IuqLxgzwB73v8AigTw24WAuj0NlYRmE6Rrm53tBLc7TGYjqBpk2BI5oO/Y+HOjR4OJ96BPKwj2L2axps3zJQ2vQA4R4oLu6B/pdPx9hVzefCPdjKjg1xENuAYs1vEITsrGijVbUjNE2mOHNMo38H6k/jHwQL1TCOyyWOsfsu05aI5uVTLemJkWGojmt3b9f4J/GPgr+yN5TWzZaBtr1xx8OxBLvc//AJe3tNP8+pc7ThvDvE2ow0KlJ7YcDZzeHh2oPhMLhnkAmo3tLmfwoA0LKaP0Jg/17vNvwXkCuypAKK7LxfVLTzEeKDtKtYdlpQNmArw5p4EgeKLuxB6V4PCI8ggWy8KS7MQYb1vFS1McaZdUfPM+5vegMbz0WnCkviQQWkkC8xAnslIFTBmJtHfdMg3j+cxTdSYeILjxHGAORVHaFNrahDQ1om0WOiCDDUCQ0BuYjSIT9uC8dA6RfpHD2JGw1TQ5oOY3nvTLujjCG1bz9ITPe1qA1vDtM06zAGgh1N5PA9VzIg/tK7gflTpANb0FSQ0D0m8IGqUt78YekpEfq6g83MQDAO9nvQdbb8qVP9RU/ExYf8qtMf8AQqfiYubh35utK4MeKDoVT5V6Y/6FX8TFTq/KtSI/qKv4mfFI7qZ0VbEUjCBhwu8zK1aq9rHAOc0Q7LreOPrWuO2s2tSdScD1hBvYE3aRfnB8UsbIrBuaY9LiJRN+JaeLe6PYgWHMLXEGxafWF2PcjHmthQ86zHi0AH2LlG1mjMHCBwMWnkV1L5O6UYKn2lx83EoHOm+QvE2/PBQNdAUlN6AJvRiehpGq2m2oWxILWk5TrBc08SPMpO/40c70cMwcLtaf/wCYXQMdQDmFp0ILT+fJKDqNNuZh1B1gzbs0QCK+9dXjRpAc8jP4dFDs/bIq1CatJgYMocWgMIzuytcQ0DMJt4ojXwLCDBJP3fzZUNmdDTql1WbQWgBzhmBNy1ogxqJ0QTV8paHfNm5Xtc+nNR0lrRmOYAdUltxE8isVtmUPmxrPoNkNz5Q9xtEjrWvfkrFOrhmzlbWILXMAy1SGtd6TWA+iO5exW1KLqRpllbJly/1b9BpfwQCcdgKDDUy4ZrmUo6Rxe4G4BhreMAg3IQLaDqLmno6fRkOhxkmxLgBB7GgphqOwhMuNXhObpYdHo5wfSjtQreF9AUx0DgSSA6CTYTBM9rjdACqaDTlxTRuQZFT9n3pRc7gm/cEdWp3j2IN94RSa4dIYLhIsT7Al97KPCp6nfBFN/hFWl9w/vJYE2A42QEAyn+sHkfgvKGrsqs0wabxadOHgvIKxw9pRTZFdtgRfzVSqyZA5o3sfChsIGnZxtwVvEbHp1bvaHWIjtOh71BgG2Rei2yDkWKwz6L8rgWuafzcarQ4onUTftnzXR97tj9LQJYxpe05uIPbEcSuZuBESCEFqhijIAbzvftTBupXMP55/cErMcRFu1H913dV33vcEE+9tWX0/uu9rVd3GwdN5qOqMzhlJz4JIuD2dyEbyPlzO53taie6O1RQmWZw9haRMWnmgb9mYXDPY2p0A+kqimBmPVEajncE+K02lsii3E4am1gDX+kLnNBtc9yubJa402lmHZkzmpTBqQQQIta9wfNaOrVXvw5NGmXm7HF5gR1nA2sSO9BPQ2JReMzKDCYIgkxaoWk665QSocTsmgHUgKFJzHueC4kl0tLiABNxDdVO7F1mktZTpgtYKgaHuJjPmdFrnWR2obtTaxpPZno087QXCHOloeS4tPCb9qDmO3wBiH5BkBh2VswMzQ6B5od0h5nzVvbOJ6Ss90BsmwEwALASb6AKkgnoNlwB4mPOwK7RuF/8AUpD+6FxrAYU1KjGDVzgB4rt25GzX0sOBUiY6sGbESRMDQyEB3EgWjgFimyyxi/q9ykw4sghqskHzQHaWymkufmI0MR2wUxVB1u+yGbUpHI4ASfdMoBB2My0Ocerm0vFoSpUqBmIrUwautIgtb1mw7M4RwnuTpTrSG2dBZkBA48YQLYzf6Xirk2p66/WQBadO0OZUfYdbo3ZjGSxk6DIY+9wvMm1KhqPzNp1WgNAH0ZmxdLDB9Ah1/uhN7gFXdCBRw2JyOl7XAcyx5yAz9G1umWSDM8NFX2u2hXj6amyNeqQe5N70G3hwpfS6rczgeAkxBB9qBWwO65qGQ4dHJAdxIH1gEy7s7N6F1RubNdp5cOSu4MdRvVLLRlMSALLGzh9LV/Z9hQLu/VEurU4+x/7FLFOi4PYIvmEDtkWTdvfSJrM+5/7FL1WjlqMPbI7+HrhBc23tcVKgIa4ANgSQJgukx3yPBZUR2C912i3CQ4x2SAVhBAwdY959qN7NQc+m77x9pRfAHRA04EWRamUFw1aFY+faQUBepcEdi5vvzsU03iqB1XmD2O8NJgnwKb62LdpJQHa9Gm9/0vSu4gZjlE8hwQJAOncjOwMTla4dvuCJHZ2G4Uah/acoDhKY9HDv83fBAP2zWlze4+5XNjgw3u96H7QHWE03N7yUW2MNBp1feEHQ9j4hnR4dxqMHRCpnBdB60xAU+ztuUvoWlzYNPMHEjquEiDyOUpKJUb9EDpWqt+c0awq08oDGEZxOhm3K6V9q4jPUqOJmXOM+Nr9yrNfIHYtXuQJWO/rHd59pUCsYz03d59pUICA5uQxxx1DKMxzz3AXcfAArvbGgRC5d8lOx71MQ4f4bPUXn2DzXTWaINK7ZAnmpsOFXBkO8D61NSeg9iPZdV8SJBjiD5qxVOqqh0t0uEAShUNNlRsiRpxubGPNLWzA/53WLTAmnmHMQe3VGtoMIqOtY380u4euW18RFVtIyz0ovDeR1QGKdOsLlzSTMyZiY0HL88VWqDECesy5m4NgeHhosO2m3jiWfjbfwlQv2vT1+cs/GPigxWpVMxe0MBPEkuMRoIFhMHz5rfDipIL3Ai8gDjw4WEKo/a1M6Ylv4lCdsUuOIb5oDJP5hQ7OBa+oSIkiJ4gNQd+2aX9o9vwUNXatH+0OnsDvggan4Zjzmc1pMQJg2WBs2mSDlbI7B3JZo7eojWu4/su+Csf8AEOHGtV/4X/BAzii0cAvJYO9GH/WVPwuWUCviKga98/ad7SiODxAsZEalCdqsmpU++794qhkd2oHnDbfoO+tBv2K0MdSln0gE3m1tTBvbRc5hbhpQPGP3opMe4Drd2ngQhO0d7iXzTY3LA9IGZ48dJQAB3I+S3p5puEBX/iusR6NONfRPDxWj96a5+x+H+aGEuWjpQTV9oPeZdHlCNbGqExaer70upj2M6A37vvQEH138GT4hQnEPJ9H/ALgrLXqI3ns/3QRUsS8D0B+L+S36V+uUeLj8Fs039azVfAmPBAo4pxzu7z7VjDUHVHtY0S5xAA5k6LFc9Y959qd/k13eLnHEuFhLac8XfWd4C3ieSDoG7myhh6FOiDOVtzzcbuPmSjZIjwVOhScLn2+a2qvMaetBhla8C8qWkblD6ZmCeBOmioYvfjD03ZWuDyNYIgeOp8EDJUdCrUndZw/MFLz9/GfYnlBjwvqqmL3ydmmm0NOWLmfFBe2/UaHCPSFiPWucb20GiqHEmXCYgGIgW8k0vxz6hzPMkxJt3aJX3pdD2dUHqnna/YgFNeKdQFxnKeQvZViWf3vUpX4okyWNM82n4reqQIhrRYcEGrqbWFpudHWUNQhzibiST5qwK7j9UH9mVh9Z1uqPwjmghNNog3vf1r1au1zicpv2/wAlJmeeA/CPgvVmO6sDh9ka+SDDmMAaYMkTr2kcuxedXYSSWXJ+0V4Oq/mAsVar5MG3gEEjqlMBsU9RPpHmR7l5RDpOf/cPivIJMbUivV/zH/vFWsMGuQ7a9sRW/wAx/wC8Vrh8SQUBDE7IJu1VK2EIGiL4HaQ4q897HBAptm6xlKM4rY/EFC6uHLZCCINWHheAWCg1hMWym9UGfqH3fBL0otgg6P2UGj9rVPt+ofBafpOofreofBYZsuoeFlmpsp4E2jx+CDJ2jU+2fV8FZ2diHPfDnE2tKoNoO/MqWjScDb1IKNb0j3pt2D8olWiKdNzKZptAbZpBDR3GD70pVBcrRB17G7+mnRFUNY9pIFnka+Bv2IZjvlYdkGSiyTa7yR5AArmuay8EBnaW9mJr+nVcB9lnUb5DXxlVtjtzP/PIqg5F926Uvnl8CgO0maTaPHx8lJU9KeyFM+l+fNaBt/zxt70FrDPnwS9vUTnZEjq93Eo/hHWPNLe9l6rbgdQe0oBpqOtfhzXnOdz8yqpYBx9q2cQePqQSuqGAJ58VG4Hi71rQwOJ8l5z29vqQbkW1HrWpZ2j1/BauLe31LxqjkeWv8kExLcoE8SdOwKNzBOvqWC4cvWsOqDl60E9F4A19RXlCXDl615BPtlv9Ir/5tT98qnlV3bf/ANqv/m1P33KKk0FBpTqQrtLElValCFG1xCA5QxhCxiMrrqhQxPNTlsoKleiJsqz2oiO1bHDgoBQTDsVxkXjqKp+iQYuB3ohh9lANDumAsfqzAHO837kF51SDrb8+pV69aQQR4iFWxDmiB0zy6bjKAAD2zcqPEFgjrnTjqggIv3oiAALAId0tEa5j2z7ls+pRixPODPgO9AJxHpFR5TyRI4hkWF+WojvKhOLvoEG+KwFNtJjmvcXu1bAtzvNlUbSPJW/n4jQKM449iCA4dx4ItsU9GesDfsnUFV2Y2o4dUOJHIT3aLUbRcBF/gUDMdrM5ONvs8lH+mGyYa48rJa+duP2j7u6Fq+u88D5IGOntsNJ6rp4WHxQja1c1aocWmwAg6mFRbUqHQH8mVgsceBQavpmTIutDTW7qTuXrWOgd2INXD8ysAdy2+bHsXvm55hBqV6yz0BWfm/ag3ZB+z3X+K3rYrMA2GAC/VYAfFwufEqIYbtW3zTtKDBYOa8s/Nu0ryCXeERi8R/nVf/I5V6D1a3mH9MxP+fV/8jlQaUBRhBCiq4Xko8PVRGkZQCXMIU9DExqiVbAZhZDK+GLSgI0ocphgrSEHo1y1MmxsaHQCgo1MMRw8VE/BOdxhPuH2Y140VTG7rkXbY8uH8kCOdin7Q8lszYZOtRrRzIcf3QUYxOEewwRBVenWg3QUf0MwG73O+62PW74LSts9kdUOHaXSfUAEUzhROcOM/ntQCfmgHNXdkbu1cS4to085GpkAAHSSTZTOLY4LWjWyOzMe5h5tc5p9RQH6vyUYgAHPQFpPWIjmPRug78W3BGpSpZKlZ3UfVIljWn0mMB17XHuha4jatV4h1Wq4drnEeUobWcADDfUgm2RtI02w3L3Eed+5ezySYF5OioUnwNUVw2FeWghhjuQaNbPBYLRyUzcG/krDdkVH3jXsKCk0dyw6ERG7tTj71q/YDuLggFucFEagCI1NjEau/Pco6mx44oBznytS5Xv0Z2qWpsdrbl2dnFzJMHgCHQWnvA8UAmVkORI4ajBhryeZPuAUVPCNPD1oKZesCorvzIclluAHIn1IKWdeRAbM7FhBvvAwfPMTYf19b/yvWmHw7fst8gvLyC7TwjPsN/CFew+GZ9lvkFheQHcLhmx6LfIKltTCsj0G/hCwvIANTDM+y3yC3wtFocIaPILK8g6JsNgyiwTH0YjQeSyvIF3ePDt6M9VvkEkVKY5DyWV5BRyDkFlrBOgXl5Bt0Y5Dy7VnoxAsNeXasryDejSbn0GvIJjwOGZl9Fvo8hyXl5AOxuDYGyGNB5honjxR7ZmHb9lug4DxXl5Bep4Zgc7qt8grrcMyPRb5BZXkGwwbPsN/CFBU2dSIvTpn9hvwXl5BLS2TRy/1NLj9RvwUf6IofqaX4G/BeXkHqWw8P+oo8f8Aps+Cv7K2Fh+mH0FG8g/RsuC0kg2vcDyWF5BJiN2MJ0jv6Lh9f1NP+FSs3Vwdv6Jhv9Gn/CvLyAhQ3Vwf9kw3+jT/AIVbG6mD/smG/wBGn/CvLyCYbqYP+yYb/Rp/wry8vIP/2Q=="/>
          <p:cNvSpPr>
            <a:spLocks noChangeAspect="1" noChangeArrowheads="1"/>
          </p:cNvSpPr>
          <p:nvPr/>
        </p:nvSpPr>
        <p:spPr bwMode="auto">
          <a:xfrm>
            <a:off x="0" y="-1571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3" name="Grafik 12" descr="WhitesOnly.gif"/>
          <p:cNvPicPr>
            <a:picLocks noChangeAspect="1"/>
          </p:cNvPicPr>
          <p:nvPr/>
        </p:nvPicPr>
        <p:blipFill>
          <a:blip r:embed="rId2" cstate="print"/>
          <a:srcRect l="10994" t="20379" r="24180" b="43959"/>
          <a:stretch>
            <a:fillRect/>
          </a:stretch>
        </p:blipFill>
        <p:spPr>
          <a:xfrm>
            <a:off x="4788024" y="1556792"/>
            <a:ext cx="3600401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46" name="Picture 10" descr="http://25.media.tumblr.com/tumblr_m7le60LxNv1rubozqo1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12776"/>
            <a:ext cx="3384375" cy="22479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48" name="Picture 12" descr="http://images2.dailykos.com/i/user/30549/segregation_hate.jpg"/>
          <p:cNvPicPr>
            <a:picLocks noChangeAspect="1" noChangeArrowheads="1"/>
          </p:cNvPicPr>
          <p:nvPr/>
        </p:nvPicPr>
        <p:blipFill>
          <a:blip r:embed="rId4" cstate="print"/>
          <a:srcRect l="9622" t="23692" r="18903" b="13847"/>
          <a:stretch>
            <a:fillRect/>
          </a:stretch>
        </p:blipFill>
        <p:spPr bwMode="auto">
          <a:xfrm>
            <a:off x="971600" y="4365104"/>
            <a:ext cx="3357063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950" name="Picture 14" descr="http://www.kawvalley.k12.ks.us/brown_v_board/images/segregation.jpg"/>
          <p:cNvPicPr>
            <a:picLocks noChangeAspect="1" noChangeArrowheads="1"/>
          </p:cNvPicPr>
          <p:nvPr/>
        </p:nvPicPr>
        <p:blipFill>
          <a:blip r:embed="rId5" cstate="print"/>
          <a:srcRect t="27273" b="-7938"/>
          <a:stretch>
            <a:fillRect/>
          </a:stretch>
        </p:blipFill>
        <p:spPr bwMode="auto">
          <a:xfrm>
            <a:off x="4860032" y="4365104"/>
            <a:ext cx="3456384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4800" b="1" dirty="0" smtClean="0"/>
              <a:t>BLUES</a:t>
            </a:r>
            <a:endParaRPr lang="de-DE" sz="4800" b="1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7544" y="1700808"/>
            <a:ext cx="7416824" cy="3096344"/>
          </a:xfrm>
        </p:spPr>
        <p:txBody>
          <a:bodyPr>
            <a:normAutofit fontScale="25000" lnSpcReduction="20000"/>
          </a:bodyPr>
          <a:lstStyle/>
          <a:p>
            <a:r>
              <a:rPr lang="de-CH" sz="12000" dirty="0" smtClean="0">
                <a:cs typeface="Tahoma" pitchFamily="34" charset="0"/>
              </a:rPr>
              <a:t>Eine traurige Musik entstand.</a:t>
            </a:r>
          </a:p>
          <a:p>
            <a:endParaRPr lang="de-CH" sz="12000" dirty="0" smtClean="0">
              <a:cs typeface="Tahoma" pitchFamily="34" charset="0"/>
            </a:endParaRPr>
          </a:p>
          <a:p>
            <a:r>
              <a:rPr lang="de-CH" sz="12000" dirty="0" smtClean="0">
                <a:cs typeface="Tahoma" pitchFamily="34" charset="0"/>
              </a:rPr>
              <a:t>Armut, persönliche Schicksale und Sehnsüchte waren Inhalte des Blues.</a:t>
            </a:r>
          </a:p>
          <a:p>
            <a:pPr>
              <a:buNone/>
            </a:pPr>
            <a:endParaRPr lang="de-CH" sz="12000" dirty="0" smtClean="0">
              <a:cs typeface="Tahoma" pitchFamily="34" charset="0"/>
            </a:endParaRPr>
          </a:p>
          <a:p>
            <a:r>
              <a:rPr lang="de-CH" sz="12000" dirty="0" smtClean="0">
                <a:cs typeface="Tahoma" pitchFamily="34" charset="0"/>
              </a:rPr>
              <a:t>Mississippi-Delta war guter Boden.</a:t>
            </a:r>
          </a:p>
          <a:p>
            <a:pPr>
              <a:buNone/>
            </a:pPr>
            <a:endParaRPr lang="de-CH" sz="3200" dirty="0" smtClean="0">
              <a:cs typeface="Tahoma" pitchFamily="34" charset="0"/>
            </a:endParaRPr>
          </a:p>
          <a:p>
            <a:pPr>
              <a:buNone/>
            </a:pPr>
            <a:endParaRPr lang="de-CH" sz="3200" dirty="0" smtClean="0">
              <a:cs typeface="Tahoma" pitchFamily="34" charset="0"/>
            </a:endParaRPr>
          </a:p>
          <a:p>
            <a:pPr>
              <a:buNone/>
            </a:pPr>
            <a:endParaRPr lang="de-CH" dirty="0" smtClean="0"/>
          </a:p>
          <a:p>
            <a:pPr>
              <a:buNone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609600" y="664464"/>
            <a:ext cx="8229600" cy="9144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48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BLUES</a:t>
            </a:r>
            <a:endParaRPr kumimoji="0" lang="de-DE" sz="4800" b="1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images.canusa.de/img/karte/infokarten/detailansicht/usa_suedstaaten_detail.800x.png"/>
          <p:cNvPicPr>
            <a:picLocks noChangeAspect="1" noChangeArrowheads="1"/>
          </p:cNvPicPr>
          <p:nvPr/>
        </p:nvPicPr>
        <p:blipFill>
          <a:blip r:embed="rId2" cstate="print">
            <a:lum bright="-4000"/>
          </a:blip>
          <a:srcRect/>
          <a:stretch>
            <a:fillRect/>
          </a:stretch>
        </p:blipFill>
        <p:spPr bwMode="auto">
          <a:xfrm>
            <a:off x="1331640" y="1772816"/>
            <a:ext cx="6467475" cy="4305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2915816" y="3501008"/>
            <a:ext cx="1584176" cy="1944216"/>
          </a:xfrm>
          <a:prstGeom prst="ellipse">
            <a:avLst/>
          </a:prstGeom>
          <a:solidFill>
            <a:srgbClr val="FF0000">
              <a:alpha val="20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4800" b="1" dirty="0" smtClean="0"/>
              <a:t>BLUES</a:t>
            </a:r>
            <a:endParaRPr lang="de-DE" sz="4800" b="1" dirty="0"/>
          </a:p>
        </p:txBody>
      </p:sp>
      <p:pic>
        <p:nvPicPr>
          <p:cNvPr id="41993" name="il_fi" descr="http://www.citytowninfo.com/images/state-maps/mississippi-reference.gif"/>
          <p:cNvPicPr>
            <a:picLocks noChangeAspect="1" noChangeArrowheads="1"/>
          </p:cNvPicPr>
          <p:nvPr/>
        </p:nvPicPr>
        <p:blipFill>
          <a:blip r:embed="rId2" r:link="rId3" cstate="print">
            <a:grayscl/>
          </a:blip>
          <a:srcRect r="22740" b="2121"/>
          <a:stretch>
            <a:fillRect/>
          </a:stretch>
        </p:blipFill>
        <p:spPr bwMode="auto">
          <a:xfrm>
            <a:off x="539552" y="1484784"/>
            <a:ext cx="3672408" cy="5319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992" name="AutoShape 8"/>
          <p:cNvSpPr>
            <a:spLocks/>
          </p:cNvSpPr>
          <p:nvPr/>
        </p:nvSpPr>
        <p:spPr bwMode="auto">
          <a:xfrm>
            <a:off x="4283968" y="1772816"/>
            <a:ext cx="1946275" cy="648072"/>
          </a:xfrm>
          <a:prstGeom prst="borderCallout1">
            <a:avLst>
              <a:gd name="adj1" fmla="val 9000"/>
              <a:gd name="adj2" fmla="val -3917"/>
              <a:gd name="adj3" fmla="val 90882"/>
              <a:gd name="adj4" fmla="val -123560"/>
            </a:avLst>
          </a:prstGeom>
          <a:solidFill>
            <a:srgbClr val="FF0000">
              <a:alpha val="11000"/>
            </a:srgbClr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Clarksdale</a:t>
            </a:r>
            <a:r>
              <a:rPr kumimoji="0" lang="de-CH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ist bekannt für: 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CH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John Lee Hooker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Muddy Waters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1547664" y="2276872"/>
            <a:ext cx="323850" cy="295275"/>
          </a:xfrm>
          <a:prstGeom prst="ellipse">
            <a:avLst/>
          </a:prstGeom>
          <a:solidFill>
            <a:srgbClr val="FF0000">
              <a:alpha val="39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6084168" y="3717032"/>
            <a:ext cx="2376264" cy="485775"/>
          </a:xfrm>
          <a:prstGeom prst="borderCallout1">
            <a:avLst>
              <a:gd name="adj1" fmla="val 23528"/>
              <a:gd name="adj2" fmla="val -3523"/>
              <a:gd name="adj3" fmla="val -89580"/>
              <a:gd name="adj4" fmla="val -182951"/>
            </a:avLst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Indianola</a:t>
            </a:r>
            <a:r>
              <a:rPr kumimoji="0" lang="de-CH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ist der Geburtsort von: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CH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B. B. King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6372200" y="5733256"/>
            <a:ext cx="2447925" cy="542925"/>
          </a:xfrm>
          <a:prstGeom prst="borderCallout1">
            <a:avLst>
              <a:gd name="adj1" fmla="val 21051"/>
              <a:gd name="adj2" fmla="val -3111"/>
              <a:gd name="adj3" fmla="val -132193"/>
              <a:gd name="adj4" fmla="val -183554"/>
            </a:avLst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Hazelhurst</a:t>
            </a:r>
            <a:r>
              <a:rPr kumimoji="0" lang="de-CH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ist der Geburtsort von: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CH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Robert Johnson</a:t>
            </a:r>
            <a:endParaRPr kumimoji="0" lang="de-CH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87" name="Oval 3"/>
          <p:cNvSpPr>
            <a:spLocks noChangeArrowheads="1"/>
          </p:cNvSpPr>
          <p:nvPr/>
        </p:nvSpPr>
        <p:spPr bwMode="auto">
          <a:xfrm>
            <a:off x="1403648" y="3068960"/>
            <a:ext cx="323850" cy="295275"/>
          </a:xfrm>
          <a:prstGeom prst="ellipse">
            <a:avLst/>
          </a:prstGeom>
          <a:solidFill>
            <a:srgbClr val="FF0000">
              <a:alpha val="35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985" name="Oval 1"/>
          <p:cNvSpPr>
            <a:spLocks noChangeArrowheads="1"/>
          </p:cNvSpPr>
          <p:nvPr/>
        </p:nvSpPr>
        <p:spPr bwMode="auto">
          <a:xfrm>
            <a:off x="1547664" y="4797152"/>
            <a:ext cx="323850" cy="295275"/>
          </a:xfrm>
          <a:prstGeom prst="ellipse">
            <a:avLst/>
          </a:prstGeom>
          <a:solidFill>
            <a:srgbClr val="FF0000">
              <a:alpha val="35000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apetus">
  <a:themeElements>
    <a:clrScheme name="Iapetus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Iapetus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apetus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Bildschirmpräsentation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Iapetus</vt:lpstr>
      <vt:lpstr>BLUES</vt:lpstr>
      <vt:lpstr>BLUES</vt:lpstr>
      <vt:lpstr>BLUES</vt:lpstr>
      <vt:lpstr>BLUES</vt:lpstr>
      <vt:lpstr>Folie 5</vt:lpstr>
      <vt:lpstr>BLUES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Geschichte der Gospelmusik</dc:title>
  <dc:creator> </dc:creator>
  <cp:lastModifiedBy>Tamara Kiener</cp:lastModifiedBy>
  <cp:revision>74</cp:revision>
  <dcterms:created xsi:type="dcterms:W3CDTF">2009-10-25T09:08:14Z</dcterms:created>
  <dcterms:modified xsi:type="dcterms:W3CDTF">2016-01-16T18:24:21Z</dcterms:modified>
</cp:coreProperties>
</file>